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>
        <p:scale>
          <a:sx n="100" d="100"/>
          <a:sy n="100" d="100"/>
        </p:scale>
        <p:origin x="7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9BC52-5BCE-42F5-81BF-BCACA8FAF77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C802E-05CB-40CF-9CD5-5DDD44FCB7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hdphoto" Target="../media/image4.wdp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685" y="5252720"/>
            <a:ext cx="9144000" cy="947738"/>
          </a:xfrm>
        </p:spPr>
        <p:txBody>
          <a:bodyPr>
            <a:noAutofit/>
          </a:bodyPr>
          <a:lstStyle/>
          <a:p>
            <a:r>
              <a:rPr lang="en-US" sz="9600" dirty="0" smtClean="0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solidFill>
                  <a:schemeClr val="tx2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reflection blurRad="6350" stA="55000" endA="50" endPos="85000" dist="29997" dir="5400000" sy="-100000" algn="bl" rotWithShape="0"/>
                </a:effectLst>
              </a:rPr>
              <a:t>Space Website </a:t>
            </a:r>
            <a:endParaRPr lang="en-US" sz="9600" dirty="0" smtClean="0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solidFill>
                <a:schemeClr val="tx2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 flipV="1">
            <a:off x="990599" y="6200775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0"/>
            <a:ext cx="2857500" cy="197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9202596" cy="4931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1820" y="2005780"/>
            <a:ext cx="2812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a basic interface with video background </a:t>
            </a:r>
            <a:endParaRPr lang="en-US" dirty="0" smtClean="0"/>
          </a:p>
          <a:p>
            <a:r>
              <a:rPr lang="en-US" dirty="0" smtClean="0"/>
              <a:t>And this when pictures takes you to their respective pages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exploration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26475"/>
            <a:ext cx="9700640" cy="5331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00639" y="1779637"/>
            <a:ext cx="2383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it shows </a:t>
            </a:r>
            <a:endParaRPr lang="en-US" dirty="0" smtClean="0"/>
          </a:p>
          <a:p>
            <a:r>
              <a:rPr lang="en-US" dirty="0" smtClean="0"/>
              <a:t> shows pic in slide</a:t>
            </a:r>
            <a:endParaRPr lang="en-US" dirty="0" smtClean="0"/>
          </a:p>
          <a:p>
            <a:r>
              <a:rPr lang="en-US" dirty="0" smtClean="0"/>
              <a:t>Ad you can check photos Here!!!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 page and payout options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3577" y="1534529"/>
            <a:ext cx="6503874" cy="5323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548" y="2622041"/>
            <a:ext cx="5764451" cy="4235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4258" y="1690687"/>
            <a:ext cx="540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buy tickets here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6755" cy="573446"/>
          </a:xfrm>
        </p:spPr>
        <p:txBody>
          <a:bodyPr/>
          <a:lstStyle/>
          <a:p>
            <a:r>
              <a:rPr lang="en-US" dirty="0" smtClean="0"/>
              <a:t>You can contact us 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4077"/>
            <a:ext cx="7561728" cy="2993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260" y="6029207"/>
            <a:ext cx="2257740" cy="847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75" y="196024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Cooper Black" panose="0208090404030B020404" charset="0"/>
                <a:cs typeface="Cooper Black" panose="0208090404030B020404" charset="0"/>
              </a:rPr>
              <a:t>THANK YOU</a:t>
            </a:r>
            <a:endParaRPr lang="en-US" dirty="0" smtClean="0">
              <a:solidFill>
                <a:srgbClr val="FF0000"/>
              </a:solidFill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675" y="224853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40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marL="0" indent="0">
              <a:buNone/>
            </a:pPr>
            <a:endParaRPr lang="en-US" sz="400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highlight>
                <a:srgbClr val="00FF00"/>
              </a:highlight>
              <a:latin typeface="Cooper Black" panose="0208090404030B020404" charset="0"/>
              <a:cs typeface="Cooper Black" panose="0208090404030B020404" charset="0"/>
            </a:endParaRP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 smtClean="0"/>
          </a:p>
          <a:p>
            <a:pPr marL="0" indent="0" algn="r">
              <a:buNone/>
            </a:pPr>
            <a:r>
              <a:rPr lang="en-US" sz="4000" dirty="0" smtClean="0"/>
              <a:t>       Made By </a:t>
            </a:r>
            <a:endParaRPr lang="en-US" sz="4000" dirty="0" smtClean="0"/>
          </a:p>
          <a:p>
            <a:pPr marL="0" indent="0" algn="r">
              <a:buNone/>
            </a:pPr>
            <a:r>
              <a:rPr lang="en-US" sz="4000" dirty="0" smtClean="0"/>
              <a:t>      </a:t>
            </a:r>
            <a:r>
              <a:rPr lang="en-US" sz="4000" b="1" dirty="0" err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Tanmay</a:t>
            </a:r>
            <a:r>
              <a:rPr 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4000" b="1" dirty="0" err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hinde</a:t>
            </a:r>
            <a:r>
              <a:rPr 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&amp; </a:t>
            </a:r>
            <a:r>
              <a:rPr lang="en-US" sz="4000" b="1" dirty="0" err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Shubh</a:t>
            </a:r>
            <a:r>
              <a:rPr lang="en-US" sz="4000" b="1" dirty="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dirty="0" err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sz="4000" b="1" dirty="0" err="1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achdev</a:t>
            </a:r>
            <a:endParaRPr 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4000" b="1" dirty="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</Words>
  <Application>WPS Presentation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6" baseType="lpstr">
      <vt:lpstr>Arial</vt:lpstr>
      <vt:lpstr>SimSun</vt:lpstr>
      <vt:lpstr>Wingdings</vt:lpstr>
      <vt:lpstr>Bahnschrift</vt:lpstr>
      <vt:lpstr>Calibri Light</vt:lpstr>
      <vt:lpstr>Calibri</vt:lpstr>
      <vt:lpstr>Microsoft YaHei</vt:lpstr>
      <vt:lpstr>Arial Unicode MS</vt:lpstr>
      <vt:lpstr>Bahnschrift Light Condensed</vt:lpstr>
      <vt:lpstr>Bahnschrift SemiBold SemiConden</vt:lpstr>
      <vt:lpstr>Baskerville Old Face</vt:lpstr>
      <vt:lpstr>Bauhaus 93</vt:lpstr>
      <vt:lpstr>Berlin Sans FB</vt:lpstr>
      <vt:lpstr>Bodoni MT Poster Compressed</vt:lpstr>
      <vt:lpstr>Californian FB</vt:lpstr>
      <vt:lpstr>Britannic Bold</vt:lpstr>
      <vt:lpstr>Broadway</vt:lpstr>
      <vt:lpstr>Cambria Math</vt:lpstr>
      <vt:lpstr>Candara Light</vt:lpstr>
      <vt:lpstr>Centaur</vt:lpstr>
      <vt:lpstr>Century</vt:lpstr>
      <vt:lpstr>Century Gothic</vt:lpstr>
      <vt:lpstr>Chiller</vt:lpstr>
      <vt:lpstr>Colonna MT</vt:lpstr>
      <vt:lpstr>Comic Sans MS</vt:lpstr>
      <vt:lpstr>Consolas</vt:lpstr>
      <vt:lpstr>Constantia</vt:lpstr>
      <vt:lpstr>Cooper Black</vt:lpstr>
      <vt:lpstr>Corbel</vt:lpstr>
      <vt:lpstr>Office Theme</vt:lpstr>
      <vt:lpstr>Space Website </vt:lpstr>
      <vt:lpstr>Home page</vt:lpstr>
      <vt:lpstr>Space exploration</vt:lpstr>
      <vt:lpstr>Ticket page and payout options</vt:lpstr>
      <vt:lpstr>Contact us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website</dc:title>
  <dc:creator>hp</dc:creator>
  <cp:lastModifiedBy>User1</cp:lastModifiedBy>
  <cp:revision>4</cp:revision>
  <dcterms:created xsi:type="dcterms:W3CDTF">2023-09-15T12:48:00Z</dcterms:created>
  <dcterms:modified xsi:type="dcterms:W3CDTF">2023-09-15T14:05:54Z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F97FA74604944EA39FB6E559894C1791_12</vt:lpwstr>
  </property>
  <property fmtid="{D5CDD505-2E9C-101B-9397-08002B2CF9AE}" pid="3" name="KSOProductBuildVer">
    <vt:lpwstr>1033-12.2.0.13201</vt:lpwstr>
  </property>
</Properties>
</file>